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A0B3940-D523-48D6-BD05-0C3FDE63EB64}"/>
    <pc:docChg chg="custSel modSld">
      <pc:chgData name="Narelle Wheaton" userId="6e1b2b30-480e-4f91-806b-6735d5b9e446" providerId="ADAL" clId="{6A0B3940-D523-48D6-BD05-0C3FDE63EB64}" dt="2023-07-26T03:28:36.034" v="14" actId="27636"/>
      <pc:docMkLst>
        <pc:docMk/>
      </pc:docMkLst>
      <pc:sldChg chg="modSp mod">
        <pc:chgData name="Narelle Wheaton" userId="6e1b2b30-480e-4f91-806b-6735d5b9e446" providerId="ADAL" clId="{6A0B3940-D523-48D6-BD05-0C3FDE63EB64}" dt="2023-07-26T03:28:36.034" v="14" actId="27636"/>
        <pc:sldMkLst>
          <pc:docMk/>
          <pc:sldMk cId="3343997048" sldId="256"/>
        </pc:sldMkLst>
        <pc:spChg chg="mod">
          <ac:chgData name="Narelle Wheaton" userId="6e1b2b30-480e-4f91-806b-6735d5b9e446" providerId="ADAL" clId="{6A0B3940-D523-48D6-BD05-0C3FDE63EB64}" dt="2023-07-26T03:28:36.034" v="14" actId="27636"/>
          <ac:spMkLst>
            <pc:docMk/>
            <pc:sldMk cId="3343997048" sldId="256"/>
            <ac:spMk id="3" creationId="{51FCDC06-3B72-470F-9CA9-450D42C26E9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26B49-1BDB-4165-BF7A-CAC36AAE18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951291-794A-47AC-99FA-E67FDC561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DB0E13-99BD-4A4F-B7D2-86087BFFA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57FB55-8D9F-4388-9D50-B4DFEB5EC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9B845-9A77-4340-811A-F4AACD96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0662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ADCAA-EEB2-43BC-8F4A-2B1F7BE9C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B85060-8F13-4D0B-99FA-A081D1B493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66B31-C541-4CCE-9072-1F1011EB8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D7E40-B98A-4934-8341-3B7D0271B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338DF2-8032-4293-9FC0-5D9377159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3237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803ADC-1279-4574-9D92-4D11B7436D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D8D01F-C855-4DD5-B2BB-EDF9A88811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6C0A2-984C-46D9-9F67-8B81C48F1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71B7E7-952D-4532-8AD7-59FFB33FC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6BD49B-E15D-4283-B604-AA0105F19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3627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BE4ED-EF4D-4075-BE75-EA3839EA7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3FE19-8627-437B-ACB0-5E88B3D76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0FCBE-7D77-4304-B5B9-60537BDA6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47C69-BB37-42B4-A8E7-D6B39BFB6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E6F6E7-D1B5-41DE-9CC4-FC0CCDFC2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4268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699B6-11C3-4581-8B82-D32C383BC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C8747-EC69-4253-8A48-C40C7123A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0DA3C-689B-470D-B6C0-BB7451207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39CF1-7A85-4212-9150-EA96FC4AC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8A71D-692B-4302-B6F7-D8CEA07E0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499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D4A15-8FCF-4E50-96B3-76EC909D0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76B9D1-81A3-4561-AB5D-578BDB1A81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1CC5F3-7150-410B-A8CA-29409D145E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53E5F3-8E5C-4728-A98A-6587FC94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A32AE3-D5CE-4CB8-ABCE-7369CA3600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72D77-C2DF-46E0-95FB-7FDE6E67A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546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F043F-30BF-4D2A-98AE-E92213A7B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74ED45-8567-4A71-8DF2-3FC1B8A90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D570EF-2C5A-42F2-A80D-C64E622CC7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8A1CD8-1054-40EC-89DF-40B9326696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D5F53F-C4B9-4788-B617-66B48A936A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41FDD3-E632-42D3-8D9D-3AC859AB5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6549110-1373-41C2-BAEC-21ED96E49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EB8278-D570-48B1-8C3A-02BB810BD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9158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636CA-5D1B-432C-B8F9-6987DF5801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0F7F3-21FD-4C16-BA92-91E308AE1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BF60B6-1F7E-4804-861A-01E2BFC0A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1E706C3-CD75-4BBB-A16F-5FE0FE51E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4263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A0FCF3-A968-48C5-8458-548B86037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D579A8-CE96-4D46-8C17-7F3E05DB4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B7AF0E-332C-43A7-9D73-A85CC8EF9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9235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18EC2-ECA3-4562-9294-EDD9130A37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40FB15-C2C5-4472-8711-ED8F86AED2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C8D8E9-679A-4164-8E50-D038F3F4AD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4741B1-DBE1-4529-B67E-0DBBE5F7C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6A4439-B98F-415D-8E48-9A0732792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C3CB71-A1CD-4C1F-AEA7-EA5E151C8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4187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F05B6-2F69-4DF2-AD58-79016276B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2E6AEE-3451-4573-A9C4-06BFA3D165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6DFC88-0E83-4E74-82B9-3ECDED24DA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39BB12-CFE8-4629-9A35-53BF66A8C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621F7E-A4D8-4C68-98BF-E4BD1DDC2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322E72-EEFD-4F38-90B8-223961C18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0287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7FFF88-DEC9-4068-B187-F73783406D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5EC259-FCAC-4165-869C-037802388E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605300-00A8-4AB9-B881-45126812A5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91802-383D-4EE1-9F86-538E4DC04F3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10FA35-E7DC-476A-8C8B-FE848DC2E6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F524F2-6FEC-44B7-9A9E-C86C374476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3BB79-3D3D-46F5-92FA-B4D26A5F31B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6748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FCDC06-3B72-470F-9CA9-450D42C26E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33475"/>
            <a:ext cx="9144000" cy="38385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God what offering shall I give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Thee the Lord of earth and skies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Spirit soul and flesh receive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holy living sacrifice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Small as it is 'til all my store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More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shouldst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Thou have if I had more</a:t>
            </a:r>
          </a:p>
        </p:txBody>
      </p:sp>
    </p:spTree>
    <p:extLst>
      <p:ext uri="{BB962C8B-B14F-4D97-AF65-F5344CB8AC3E}">
        <p14:creationId xmlns:p14="http://schemas.microsoft.com/office/powerpoint/2010/main" val="3343997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FCDC06-3B72-470F-9CA9-450D42C26E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33475"/>
            <a:ext cx="9144000" cy="47053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Now O my God Thou hast my soul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longer mine but Thine I am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Guard Thou Thine own possess it whole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Cheer it with hope with love inflame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hast my spirit there display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glory to the perfect day</a:t>
            </a:r>
          </a:p>
        </p:txBody>
      </p:sp>
    </p:spTree>
    <p:extLst>
      <p:ext uri="{BB962C8B-B14F-4D97-AF65-F5344CB8AC3E}">
        <p14:creationId xmlns:p14="http://schemas.microsoft.com/office/powerpoint/2010/main" val="2814479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FCDC06-3B72-470F-9CA9-450D42C26E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33475"/>
            <a:ext cx="9144000" cy="47053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Thou hast my flesh thy hallowed shrine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Devoted solely to Thy will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let Thy light for ever shine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house still let Thy presence fill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source of life live dwell and move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me till all my life be love</a:t>
            </a:r>
          </a:p>
        </p:txBody>
      </p:sp>
    </p:spTree>
    <p:extLst>
      <p:ext uri="{BB962C8B-B14F-4D97-AF65-F5344CB8AC3E}">
        <p14:creationId xmlns:p14="http://schemas.microsoft.com/office/powerpoint/2010/main" val="6751204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FCDC06-3B72-470F-9CA9-450D42C26E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33450"/>
            <a:ext cx="9144000" cy="47053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Send down Thy likeness from above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let this my adorning be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Clothe me with wisdom patience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lowliness and purity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Than gold and pearls more precious far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brighter than the morning star</a:t>
            </a:r>
          </a:p>
        </p:txBody>
      </p:sp>
    </p:spTree>
    <p:extLst>
      <p:ext uri="{BB962C8B-B14F-4D97-AF65-F5344CB8AC3E}">
        <p14:creationId xmlns:p14="http://schemas.microsoft.com/office/powerpoint/2010/main" val="2082340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1FCDC06-3B72-470F-9CA9-450D42C26E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33475"/>
            <a:ext cx="9144000" cy="41814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arm me with Thy Spirit's might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Since I am called by Thy great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Thee let all my thoughts unite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all my works be Thou the aim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love attend me all my days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my sole business be Thy praise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8EE490-B15F-45C6-B3E6-B453C8D321B8}"/>
              </a:ext>
            </a:extLst>
          </p:cNvPr>
          <p:cNvSpPr txBox="1"/>
          <p:nvPr/>
        </p:nvSpPr>
        <p:spPr>
          <a:xfrm>
            <a:off x="180975" y="5724525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2749749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J. Lange | John Wesley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3223511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273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2022-07-07T07:03:21Z</dcterms:created>
  <dcterms:modified xsi:type="dcterms:W3CDTF">2023-07-26T03:28:41Z</dcterms:modified>
</cp:coreProperties>
</file>